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hkio" panose="020B0604020202020204" charset="0"/>
      <p:regular r:id="rId15"/>
    </p:embeddedFont>
    <p:embeddedFont>
      <p:font typeface="Ahkio Bold" panose="020B0604020202020204" charset="0"/>
      <p:regular r:id="rId16"/>
    </p:embeddedFont>
    <p:embeddedFont>
      <p:font typeface="Comic Sans" panose="020B0604020202020204" charset="0"/>
      <p:regular r:id="rId17"/>
    </p:embeddedFont>
    <p:embeddedFont>
      <p:font typeface="Comic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47" autoAdjust="0"/>
  </p:normalViewPr>
  <p:slideViewPr>
    <p:cSldViewPr>
      <p:cViewPr varScale="1">
        <p:scale>
          <a:sx n="38" d="100"/>
          <a:sy n="38" d="100"/>
        </p:scale>
        <p:origin x="56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Emphasize that art is versatile. Participants don’t need to focus solely on drawing or painting. Encourage them to explore multiple forms to find what resonates with them.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Encourage participants to reflect on a color that represents them as individuals, rather than a temporary mood. Provide a brief interpretation of the chosen color to prompt further self-reflection.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Share something personal about your relationship with art  to make the session feel more open and engaging.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Use a conversational tone and ask participants if they’ve ever experienced these benefits, even by accident (e.g., through drawing or coloring). Invite personal reflections or examples.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Explain that the activity isn’t about creating a “perfect” image, but rather exploring feelings freely. Encourage participants to create their portraits without judgment.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Lead a short breathing exercise, asking participants to visualize or think about their emotions before starting. This helps transition into a creative, introspective mindset.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Use colors, shapes, and patterns that resonate with your current emotions. Focus on expressing how you feel rather than what you look like.</a:t>
            </a:r>
          </a:p>
          <a:p>
            <a:r>
              <a:rPr lang="en-US"/>
              <a:t>- Key Tips: Use lines, colors, or symbols that feel right in the moment. Don’t worry about creating a recognizable image—let your emotions guide your hands.</a:t>
            </a:r>
          </a:p>
          <a:p>
            <a:r>
              <a:rPr lang="en-US"/>
              <a:t>- Reassure participants that there’s no wrong way to create their self-portrait. Encourage them to be free and intuitive, letting their emotions flow onto the page.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Invite participants to share their thoughts or feelings. Ask open-ended questions to prompt reflection on what the process revealed about their emotions or state of mind.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26.svg"/><Relationship Id="rId10" Type="http://schemas.openxmlformats.org/officeDocument/2006/relationships/image" Target="../media/image14.png"/><Relationship Id="rId19" Type="http://schemas.openxmlformats.org/officeDocument/2006/relationships/image" Target="../media/image30.sv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3.jpe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jpeg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" y="0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57800" y="6111248"/>
            <a:ext cx="1134100" cy="1254402"/>
          </a:xfrm>
          <a:custGeom>
            <a:avLst/>
            <a:gdLst/>
            <a:ahLst/>
            <a:cxnLst/>
            <a:rect l="l" t="t" r="r" b="b"/>
            <a:pathLst>
              <a:path w="1134100" h="1254402">
                <a:moveTo>
                  <a:pt x="0" y="0"/>
                </a:moveTo>
                <a:lnTo>
                  <a:pt x="1134100" y="0"/>
                </a:lnTo>
                <a:lnTo>
                  <a:pt x="1134100" y="1254402"/>
                </a:lnTo>
                <a:lnTo>
                  <a:pt x="0" y="1254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76100" y="14408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" r="-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4402" y="943426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100" y="895314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68700" y="4812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" r="-3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27448" y="567386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75108" y="249052"/>
            <a:ext cx="2144434" cy="1146100"/>
          </a:xfrm>
          <a:custGeom>
            <a:avLst/>
            <a:gdLst/>
            <a:ahLst/>
            <a:cxnLst/>
            <a:rect l="l" t="t" r="r" b="b"/>
            <a:pathLst>
              <a:path w="2144434" h="1146100">
                <a:moveTo>
                  <a:pt x="0" y="0"/>
                </a:moveTo>
                <a:lnTo>
                  <a:pt x="2144434" y="0"/>
                </a:lnTo>
                <a:lnTo>
                  <a:pt x="2144434" y="1146100"/>
                </a:lnTo>
                <a:lnTo>
                  <a:pt x="0" y="114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57800" y="35815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46900" y="173426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858517" y="2418037"/>
            <a:ext cx="12338475" cy="368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503"/>
              </a:lnSpc>
            </a:pPr>
            <a:r>
              <a:rPr lang="en-US" sz="11500">
                <a:solidFill>
                  <a:srgbClr val="EDA71B"/>
                </a:solidFill>
                <a:latin typeface="Ahkio Bold" panose="020B0604020202020204" charset="0"/>
                <a:ea typeface="Comic Sans"/>
                <a:cs typeface="Comic Sans"/>
                <a:sym typeface="Comic Sans"/>
              </a:rPr>
              <a:t>Creative arts</a:t>
            </a:r>
            <a:r>
              <a:rPr lang="en-US" sz="11500">
                <a:solidFill>
                  <a:srgbClr val="E7BB35"/>
                </a:solidFill>
                <a:latin typeface="Ahkio Bold" panose="020B0604020202020204" charset="0"/>
                <a:ea typeface="Comic Sans"/>
                <a:cs typeface="Comic Sans"/>
                <a:sym typeface="Comic Sans"/>
              </a:rPr>
              <a:t> </a:t>
            </a:r>
          </a:p>
          <a:p>
            <a:pPr algn="r">
              <a:lnSpc>
                <a:spcPts val="9504"/>
              </a:lnSpc>
            </a:pPr>
            <a:r>
              <a:rPr lang="en-US" sz="11500">
                <a:solidFill>
                  <a:srgbClr val="DD2A95"/>
                </a:solidFill>
                <a:latin typeface="Ahkio Bold" panose="020B0604020202020204" charset="0"/>
                <a:ea typeface="Comic Sans"/>
                <a:cs typeface="Comic Sans"/>
                <a:sym typeface="Comic Sans"/>
              </a:rPr>
              <a:t>for stress reduction</a:t>
            </a:r>
            <a:r>
              <a:rPr lang="en-US" sz="11500">
                <a:solidFill>
                  <a:srgbClr val="E7BB35"/>
                </a:solidFill>
                <a:latin typeface="Ahkio Bold" panose="020B0604020202020204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11500">
                <a:solidFill>
                  <a:srgbClr val="6255CB"/>
                </a:solidFill>
                <a:latin typeface="Ahkio Bold" panose="020B0604020202020204" charset="0"/>
                <a:ea typeface="Comic Sans"/>
                <a:cs typeface="Comic Sans"/>
                <a:sym typeface="Comic Sans"/>
              </a:rPr>
              <a:t>Exploring Art Therapy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65608" y="1966584"/>
            <a:ext cx="4028252" cy="6415152"/>
          </a:xfrm>
          <a:custGeom>
            <a:avLst/>
            <a:gdLst/>
            <a:ahLst/>
            <a:cxnLst/>
            <a:rect l="l" t="t" r="r" b="b"/>
            <a:pathLst>
              <a:path w="4028252" h="6415152">
                <a:moveTo>
                  <a:pt x="0" y="0"/>
                </a:moveTo>
                <a:lnTo>
                  <a:pt x="4028252" y="0"/>
                </a:lnTo>
                <a:lnTo>
                  <a:pt x="4028252" y="6415152"/>
                </a:lnTo>
                <a:lnTo>
                  <a:pt x="0" y="6415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313698" y="7689376"/>
            <a:ext cx="10410998" cy="1433550"/>
          </a:xfrm>
          <a:custGeom>
            <a:avLst/>
            <a:gdLst/>
            <a:ahLst/>
            <a:cxnLst/>
            <a:rect l="l" t="t" r="r" b="b"/>
            <a:pathLst>
              <a:path w="10410998" h="1433550">
                <a:moveTo>
                  <a:pt x="0" y="0"/>
                </a:moveTo>
                <a:lnTo>
                  <a:pt x="10410998" y="0"/>
                </a:lnTo>
                <a:lnTo>
                  <a:pt x="10410998" y="1433550"/>
                </a:lnTo>
                <a:lnTo>
                  <a:pt x="0" y="1433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38568" y="6793378"/>
            <a:ext cx="10410998" cy="5002174"/>
          </a:xfrm>
          <a:custGeom>
            <a:avLst/>
            <a:gdLst/>
            <a:ahLst/>
            <a:cxnLst/>
            <a:rect l="l" t="t" r="r" b="b"/>
            <a:pathLst>
              <a:path w="10410998" h="5002174">
                <a:moveTo>
                  <a:pt x="0" y="0"/>
                </a:moveTo>
                <a:lnTo>
                  <a:pt x="10410998" y="0"/>
                </a:lnTo>
                <a:lnTo>
                  <a:pt x="10410998" y="5002174"/>
                </a:lnTo>
                <a:lnTo>
                  <a:pt x="0" y="50021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03002" y="9122962"/>
            <a:ext cx="829700" cy="1019538"/>
          </a:xfrm>
          <a:custGeom>
            <a:avLst/>
            <a:gdLst/>
            <a:ahLst/>
            <a:cxnLst/>
            <a:rect l="l" t="t" r="r" b="b"/>
            <a:pathLst>
              <a:path w="829700" h="1019538">
                <a:moveTo>
                  <a:pt x="0" y="0"/>
                </a:moveTo>
                <a:lnTo>
                  <a:pt x="829700" y="0"/>
                </a:lnTo>
                <a:lnTo>
                  <a:pt x="829700" y="1019538"/>
                </a:lnTo>
                <a:lnTo>
                  <a:pt x="0" y="1019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7" name="Picture 16" descr="EIT-Health - NTNU">
            <a:extLst>
              <a:ext uri="{FF2B5EF4-FFF2-40B4-BE49-F238E27FC236}">
                <a16:creationId xmlns:a16="http://schemas.microsoft.com/office/drawing/2014/main" id="{EEEB6F7F-BF2E-F98F-D15C-98E87629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78" y="-265535"/>
            <a:ext cx="6620259" cy="22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" y="26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6717400" y="537490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7609">
            <a:off x="16612450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" r="-2"/>
            </a:stretch>
          </a:blipFill>
        </p:spPr>
      </p:sp>
      <p:sp>
        <p:nvSpPr>
          <p:cNvPr id="6" name="Freeform 6"/>
          <p:cNvSpPr/>
          <p:nvPr/>
        </p:nvSpPr>
        <p:spPr>
          <a:xfrm rot="1925562">
            <a:off x="1015352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8800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" r="-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13300" y="62287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57800" y="259239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23068" y="6730328"/>
            <a:ext cx="10410998" cy="5002174"/>
          </a:xfrm>
          <a:custGeom>
            <a:avLst/>
            <a:gdLst/>
            <a:ahLst/>
            <a:cxnLst/>
            <a:rect l="l" t="t" r="r" b="b"/>
            <a:pathLst>
              <a:path w="10410998" h="5002174">
                <a:moveTo>
                  <a:pt x="0" y="0"/>
                </a:moveTo>
                <a:lnTo>
                  <a:pt x="10410998" y="0"/>
                </a:lnTo>
                <a:lnTo>
                  <a:pt x="10410998" y="5002174"/>
                </a:lnTo>
                <a:lnTo>
                  <a:pt x="0" y="5002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25" y="943375"/>
            <a:ext cx="1522515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Using art in daily life for relaxation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500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1425" y="2357137"/>
            <a:ext cx="4620662" cy="4563781"/>
          </a:xfrm>
          <a:custGeom>
            <a:avLst/>
            <a:gdLst/>
            <a:ahLst/>
            <a:cxnLst/>
            <a:rect l="l" t="t" r="r" b="b"/>
            <a:pathLst>
              <a:path w="4620662" h="4563781">
                <a:moveTo>
                  <a:pt x="0" y="0"/>
                </a:moveTo>
                <a:lnTo>
                  <a:pt x="4620662" y="0"/>
                </a:lnTo>
                <a:lnTo>
                  <a:pt x="4620662" y="4563781"/>
                </a:lnTo>
                <a:lnTo>
                  <a:pt x="0" y="4563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8852" r="-7537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99025" y="2357137"/>
            <a:ext cx="4632825" cy="4563781"/>
          </a:xfrm>
          <a:custGeom>
            <a:avLst/>
            <a:gdLst/>
            <a:ahLst/>
            <a:cxnLst/>
            <a:rect l="l" t="t" r="r" b="b"/>
            <a:pathLst>
              <a:path w="4632825" h="4563781">
                <a:moveTo>
                  <a:pt x="0" y="0"/>
                </a:moveTo>
                <a:lnTo>
                  <a:pt x="4632825" y="0"/>
                </a:lnTo>
                <a:lnTo>
                  <a:pt x="4632825" y="4563781"/>
                </a:lnTo>
                <a:lnTo>
                  <a:pt x="0" y="45637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299" r="-3728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21112" y="2326484"/>
            <a:ext cx="4547425" cy="4563781"/>
          </a:xfrm>
          <a:custGeom>
            <a:avLst/>
            <a:gdLst/>
            <a:ahLst/>
            <a:cxnLst/>
            <a:rect l="l" t="t" r="r" b="b"/>
            <a:pathLst>
              <a:path w="4547425" h="4563781">
                <a:moveTo>
                  <a:pt x="0" y="0"/>
                </a:moveTo>
                <a:lnTo>
                  <a:pt x="4547426" y="0"/>
                </a:lnTo>
                <a:lnTo>
                  <a:pt x="4547426" y="4563781"/>
                </a:lnTo>
                <a:lnTo>
                  <a:pt x="0" y="4563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436" r="-1443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1425" y="7197049"/>
            <a:ext cx="4489950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Origami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99025" y="7197050"/>
            <a:ext cx="4489950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Music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65275" y="7197050"/>
            <a:ext cx="4489950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Dance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" y="26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6717400" y="537490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7609">
            <a:off x="16612450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" r="-2"/>
            </a:stretch>
          </a:blipFill>
        </p:spPr>
      </p:sp>
      <p:sp>
        <p:nvSpPr>
          <p:cNvPr id="6" name="Freeform 6"/>
          <p:cNvSpPr/>
          <p:nvPr/>
        </p:nvSpPr>
        <p:spPr>
          <a:xfrm rot="1925562">
            <a:off x="1015352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8800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" r="-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13300" y="62287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57800" y="259239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23068" y="6730328"/>
            <a:ext cx="10410998" cy="5002174"/>
          </a:xfrm>
          <a:custGeom>
            <a:avLst/>
            <a:gdLst/>
            <a:ahLst/>
            <a:cxnLst/>
            <a:rect l="l" t="t" r="r" b="b"/>
            <a:pathLst>
              <a:path w="10410998" h="5002174">
                <a:moveTo>
                  <a:pt x="0" y="0"/>
                </a:moveTo>
                <a:lnTo>
                  <a:pt x="10410998" y="0"/>
                </a:lnTo>
                <a:lnTo>
                  <a:pt x="10410998" y="5002174"/>
                </a:lnTo>
                <a:lnTo>
                  <a:pt x="0" y="5002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25" y="943375"/>
            <a:ext cx="1522515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Using art in daily life for relaxation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500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01339" y="2221895"/>
            <a:ext cx="4119825" cy="4182413"/>
          </a:xfrm>
          <a:custGeom>
            <a:avLst/>
            <a:gdLst/>
            <a:ahLst/>
            <a:cxnLst/>
            <a:rect l="l" t="t" r="r" b="b"/>
            <a:pathLst>
              <a:path w="4119825" h="4182413">
                <a:moveTo>
                  <a:pt x="0" y="0"/>
                </a:moveTo>
                <a:lnTo>
                  <a:pt x="4119825" y="0"/>
                </a:lnTo>
                <a:lnTo>
                  <a:pt x="4119825" y="4182413"/>
                </a:lnTo>
                <a:lnTo>
                  <a:pt x="0" y="4182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135" b="-413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03143" y="2378143"/>
            <a:ext cx="4081808" cy="4081808"/>
          </a:xfrm>
          <a:custGeom>
            <a:avLst/>
            <a:gdLst/>
            <a:ahLst/>
            <a:cxnLst/>
            <a:rect l="l" t="t" r="r" b="b"/>
            <a:pathLst>
              <a:path w="4081808" h="4081808">
                <a:moveTo>
                  <a:pt x="0" y="0"/>
                </a:moveTo>
                <a:lnTo>
                  <a:pt x="4081808" y="0"/>
                </a:lnTo>
                <a:lnTo>
                  <a:pt x="4081808" y="4081807"/>
                </a:lnTo>
                <a:lnTo>
                  <a:pt x="0" y="4081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79600" y="2378143"/>
            <a:ext cx="4120800" cy="4137450"/>
          </a:xfrm>
          <a:custGeom>
            <a:avLst/>
            <a:gdLst/>
            <a:ahLst/>
            <a:cxnLst/>
            <a:rect l="l" t="t" r="r" b="b"/>
            <a:pathLst>
              <a:path w="4120800" h="4137450">
                <a:moveTo>
                  <a:pt x="0" y="0"/>
                </a:moveTo>
                <a:lnTo>
                  <a:pt x="4120800" y="0"/>
                </a:lnTo>
                <a:lnTo>
                  <a:pt x="4120800" y="4137450"/>
                </a:lnTo>
                <a:lnTo>
                  <a:pt x="0" y="41374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9750" t="-60285" r="-6316" b="-2805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1425" y="7087515"/>
            <a:ext cx="4489950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Writing/poetry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99025" y="6606503"/>
            <a:ext cx="4489950" cy="192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Sculpture/Clay 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16277" y="6606503"/>
            <a:ext cx="4489950" cy="192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Handmade /puzzle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4539" y="4181475"/>
            <a:ext cx="1522515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-38100"/>
            <a:ext cx="18287994" cy="10325100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6400250" y="867015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27609">
            <a:off x="16612450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" r="-2"/>
            </a:stretch>
          </a:blipFill>
        </p:spPr>
      </p:sp>
      <p:sp>
        <p:nvSpPr>
          <p:cNvPr id="5" name="Freeform 5"/>
          <p:cNvSpPr/>
          <p:nvPr/>
        </p:nvSpPr>
        <p:spPr>
          <a:xfrm rot="1925562">
            <a:off x="1015352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5500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8800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" r="-3"/>
            </a:stretch>
          </a:blipFill>
        </p:spPr>
      </p:sp>
      <p:sp>
        <p:nvSpPr>
          <p:cNvPr id="8" name="Freeform 8"/>
          <p:cNvSpPr/>
          <p:nvPr/>
        </p:nvSpPr>
        <p:spPr>
          <a:xfrm rot="781444">
            <a:off x="179572" y="1491642"/>
            <a:ext cx="1523000" cy="2742150"/>
          </a:xfrm>
          <a:custGeom>
            <a:avLst/>
            <a:gdLst/>
            <a:ahLst/>
            <a:cxnLst/>
            <a:rect l="l" t="t" r="r" b="b"/>
            <a:pathLst>
              <a:path w="1523000" h="2742150">
                <a:moveTo>
                  <a:pt x="0" y="0"/>
                </a:moveTo>
                <a:lnTo>
                  <a:pt x="1523000" y="0"/>
                </a:lnTo>
                <a:lnTo>
                  <a:pt x="1523000" y="2742150"/>
                </a:lnTo>
                <a:lnTo>
                  <a:pt x="0" y="2742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85976" y="6532902"/>
            <a:ext cx="832774" cy="1340800"/>
          </a:xfrm>
          <a:custGeom>
            <a:avLst/>
            <a:gdLst/>
            <a:ahLst/>
            <a:cxnLst/>
            <a:rect l="l" t="t" r="r" b="b"/>
            <a:pathLst>
              <a:path w="832774" h="1340800">
                <a:moveTo>
                  <a:pt x="0" y="0"/>
                </a:moveTo>
                <a:lnTo>
                  <a:pt x="832774" y="0"/>
                </a:lnTo>
                <a:lnTo>
                  <a:pt x="832774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" b="-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3300" y="6760624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57800" y="35815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040861">
            <a:off x="889028" y="3781062"/>
            <a:ext cx="2926136" cy="1785224"/>
          </a:xfrm>
          <a:custGeom>
            <a:avLst/>
            <a:gdLst/>
            <a:ahLst/>
            <a:cxnLst/>
            <a:rect l="l" t="t" r="r" b="b"/>
            <a:pathLst>
              <a:path w="2926136" h="1785224">
                <a:moveTo>
                  <a:pt x="0" y="0"/>
                </a:moveTo>
                <a:lnTo>
                  <a:pt x="2926136" y="0"/>
                </a:lnTo>
                <a:lnTo>
                  <a:pt x="2926136" y="1785224"/>
                </a:lnTo>
                <a:lnTo>
                  <a:pt x="0" y="17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55694" y="6438897"/>
            <a:ext cx="1978702" cy="1978702"/>
          </a:xfrm>
          <a:custGeom>
            <a:avLst/>
            <a:gdLst/>
            <a:ahLst/>
            <a:cxnLst/>
            <a:rect l="l" t="t" r="r" b="b"/>
            <a:pathLst>
              <a:path w="1978702" h="1978702">
                <a:moveTo>
                  <a:pt x="0" y="0"/>
                </a:moveTo>
                <a:lnTo>
                  <a:pt x="1978702" y="0"/>
                </a:lnTo>
                <a:lnTo>
                  <a:pt x="1978702" y="1978702"/>
                </a:lnTo>
                <a:lnTo>
                  <a:pt x="0" y="1978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500153">
            <a:off x="9362137" y="3368595"/>
            <a:ext cx="1978708" cy="2073250"/>
          </a:xfrm>
          <a:custGeom>
            <a:avLst/>
            <a:gdLst/>
            <a:ahLst/>
            <a:cxnLst/>
            <a:rect l="l" t="t" r="r" b="b"/>
            <a:pathLst>
              <a:path w="1978708" h="2073250">
                <a:moveTo>
                  <a:pt x="0" y="0"/>
                </a:moveTo>
                <a:lnTo>
                  <a:pt x="1978708" y="0"/>
                </a:lnTo>
                <a:lnTo>
                  <a:pt x="1978708" y="2073250"/>
                </a:lnTo>
                <a:lnTo>
                  <a:pt x="0" y="20732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1899" b="1888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712491" y="3909920"/>
            <a:ext cx="127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46312B"/>
                </a:solidFill>
                <a:latin typeface="Ahkio Bold"/>
                <a:ea typeface="Ahkio Bold"/>
                <a:cs typeface="Ahkio Bold"/>
                <a:sym typeface="Ahkio 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06045" y="6932948"/>
            <a:ext cx="127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46312B"/>
                </a:solidFill>
                <a:latin typeface="Ahkio Bold"/>
                <a:ea typeface="Ahkio Bold"/>
                <a:cs typeface="Ahkio Bold"/>
                <a:sym typeface="Ahkio 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79600" y="4134286"/>
            <a:ext cx="127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46312B"/>
                </a:solidFill>
                <a:latin typeface="Ahkio Bold"/>
                <a:ea typeface="Ahkio Bold"/>
                <a:cs typeface="Ahkio Bold"/>
                <a:sym typeface="Ahkio Bold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1425" y="962425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9"/>
              </a:lnSpc>
            </a:pPr>
            <a:r>
              <a:rPr lang="en-US" sz="7899" b="1">
                <a:solidFill>
                  <a:srgbClr val="E19D5E"/>
                </a:solidFill>
                <a:latin typeface="Ahkio Bold"/>
                <a:ea typeface="Ahkio Bold"/>
                <a:cs typeface="Ahkio Bold"/>
                <a:sym typeface="Ahkio Bold"/>
              </a:rPr>
              <a:t>Workshop</a:t>
            </a:r>
            <a:r>
              <a:rPr lang="en-US" sz="7899" b="1">
                <a:solidFill>
                  <a:srgbClr val="6262AF"/>
                </a:solidFill>
                <a:latin typeface="Ahkio Bold"/>
                <a:ea typeface="Ahkio Bold"/>
                <a:cs typeface="Ahkio Bold"/>
                <a:sym typeface="Ahkio Bold"/>
              </a:rPr>
              <a:t> </a:t>
            </a:r>
            <a:r>
              <a:rPr lang="en-US" sz="7899" b="1">
                <a:solidFill>
                  <a:srgbClr val="EE7D73"/>
                </a:solidFill>
                <a:latin typeface="Ahkio Bold"/>
                <a:ea typeface="Ahkio Bold"/>
                <a:cs typeface="Ahkio Bold"/>
                <a:sym typeface="Ahkio Bold"/>
              </a:rPr>
              <a:t>objectives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16760" y="3696329"/>
            <a:ext cx="5934569" cy="15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1"/>
              </a:lnSpc>
            </a:pPr>
            <a:r>
              <a:rPr lang="en-US" sz="4399">
                <a:solidFill>
                  <a:srgbClr val="5547C8"/>
                </a:solidFill>
                <a:latin typeface="Ahkio"/>
                <a:ea typeface="Ahkio"/>
                <a:cs typeface="Ahkio"/>
                <a:sym typeface="Ahkio"/>
              </a:rPr>
              <a:t>Benefits of creative arts for stress management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47691" y="3501073"/>
            <a:ext cx="5811609" cy="15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1"/>
              </a:lnSpc>
            </a:pPr>
            <a:r>
              <a:rPr lang="en-US" sz="4399">
                <a:solidFill>
                  <a:srgbClr val="5547C8"/>
                </a:solidFill>
                <a:latin typeface="Ahkio"/>
                <a:ea typeface="Ahkio"/>
                <a:cs typeface="Ahkio"/>
                <a:sym typeface="Ahkio"/>
              </a:rPr>
              <a:t>Create art for emotional exploration and relaxation.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57365" y="6437626"/>
            <a:ext cx="8180651" cy="15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1"/>
              </a:lnSpc>
            </a:pPr>
            <a:r>
              <a:rPr lang="en-US" sz="4399">
                <a:solidFill>
                  <a:srgbClr val="5547C8"/>
                </a:solidFill>
                <a:latin typeface="Ahkio"/>
                <a:ea typeface="Ahkio"/>
                <a:cs typeface="Ahkio"/>
                <a:sym typeface="Ahkio"/>
              </a:rPr>
              <a:t>Learn how to integrate art into daily routines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" y="26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5470" y="26"/>
            <a:ext cx="9757347" cy="1376567"/>
          </a:xfrm>
          <a:custGeom>
            <a:avLst/>
            <a:gdLst/>
            <a:ahLst/>
            <a:cxnLst/>
            <a:rect l="l" t="t" r="r" b="b"/>
            <a:pathLst>
              <a:path w="9757347" h="1376567">
                <a:moveTo>
                  <a:pt x="0" y="0"/>
                </a:moveTo>
                <a:lnTo>
                  <a:pt x="9757346" y="0"/>
                </a:lnTo>
                <a:lnTo>
                  <a:pt x="9757346" y="1376567"/>
                </a:lnTo>
                <a:lnTo>
                  <a:pt x="0" y="1376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31" t="-4076" b="-9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71350" y="8295648"/>
            <a:ext cx="1134100" cy="1254402"/>
          </a:xfrm>
          <a:custGeom>
            <a:avLst/>
            <a:gdLst/>
            <a:ahLst/>
            <a:cxnLst/>
            <a:rect l="l" t="t" r="r" b="b"/>
            <a:pathLst>
              <a:path w="1134100" h="1254402">
                <a:moveTo>
                  <a:pt x="0" y="0"/>
                </a:moveTo>
                <a:lnTo>
                  <a:pt x="1134100" y="0"/>
                </a:lnTo>
                <a:lnTo>
                  <a:pt x="1134100" y="1254402"/>
                </a:lnTo>
                <a:lnTo>
                  <a:pt x="0" y="1254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6550" y="30700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4950" y="87376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937152" y="64086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13300" y="232259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57800" y="91907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9785" y="0"/>
            <a:ext cx="14929531" cy="9984124"/>
          </a:xfrm>
          <a:custGeom>
            <a:avLst/>
            <a:gdLst/>
            <a:ahLst/>
            <a:cxnLst/>
            <a:rect l="l" t="t" r="r" b="b"/>
            <a:pathLst>
              <a:path w="14929531" h="9984124">
                <a:moveTo>
                  <a:pt x="0" y="0"/>
                </a:moveTo>
                <a:lnTo>
                  <a:pt x="14929531" y="0"/>
                </a:lnTo>
                <a:lnTo>
                  <a:pt x="14929531" y="9984124"/>
                </a:lnTo>
                <a:lnTo>
                  <a:pt x="0" y="9984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47569" y="6168074"/>
            <a:ext cx="4230710" cy="4114800"/>
          </a:xfrm>
          <a:custGeom>
            <a:avLst/>
            <a:gdLst/>
            <a:ahLst/>
            <a:cxnLst/>
            <a:rect l="l" t="t" r="r" b="b"/>
            <a:pathLst>
              <a:path w="4230710" h="4114800">
                <a:moveTo>
                  <a:pt x="0" y="0"/>
                </a:moveTo>
                <a:lnTo>
                  <a:pt x="4230710" y="0"/>
                </a:lnTo>
                <a:lnTo>
                  <a:pt x="4230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1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57173" y="2703873"/>
            <a:ext cx="15333460" cy="35779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9"/>
              </a:lnSpc>
              <a:spcBef>
                <a:spcPct val="0"/>
              </a:spcBef>
            </a:pPr>
            <a:r>
              <a:rPr lang="en-US" sz="8000" b="1">
                <a:ln>
                  <a:solidFill>
                    <a:schemeClr val="tx1"/>
                  </a:solidFill>
                </a:ln>
                <a:solidFill>
                  <a:srgbClr val="FF9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kio Bold"/>
                <a:ea typeface="Ahkio Bold"/>
                <a:cs typeface="Ahkio Bold"/>
                <a:sym typeface="Ahkio Bold"/>
              </a:rPr>
              <a:t>If you were a color, what would it be? </a:t>
            </a:r>
          </a:p>
          <a:p>
            <a:pPr algn="ctr">
              <a:lnSpc>
                <a:spcPts val="9309"/>
              </a:lnSpc>
              <a:spcBef>
                <a:spcPct val="0"/>
              </a:spcBef>
            </a:pPr>
            <a:r>
              <a:rPr lang="en-US" sz="8000" b="1">
                <a:ln>
                  <a:solidFill>
                    <a:schemeClr val="tx1"/>
                  </a:solidFill>
                </a:ln>
                <a:solidFill>
                  <a:srgbClr val="FF9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kio Bold"/>
                <a:ea typeface="Ahkio Bold"/>
                <a:cs typeface="Ahkio Bold"/>
                <a:sym typeface="Ahkio Bold"/>
              </a:rPr>
              <a:t>What personal traits or emotions do you think this color expresses?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" y="26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rot="3227609">
            <a:off x="16612450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" r="-2"/>
            </a:stretch>
          </a:blipFill>
        </p:spPr>
      </p:sp>
      <p:sp>
        <p:nvSpPr>
          <p:cNvPr id="4" name="Freeform 4"/>
          <p:cNvSpPr/>
          <p:nvPr/>
        </p:nvSpPr>
        <p:spPr>
          <a:xfrm rot="1925562">
            <a:off x="1015352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5500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8800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" r="-3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13300" y="6760624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57800" y="35815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38136" y="1730526"/>
            <a:ext cx="16421164" cy="294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18"/>
              </a:lnSpc>
            </a:pPr>
            <a:r>
              <a:rPr lang="en-US" sz="17042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Why Art?</a:t>
            </a:r>
          </a:p>
        </p:txBody>
      </p:sp>
      <p:sp>
        <p:nvSpPr>
          <p:cNvPr id="11" name="Freeform 11"/>
          <p:cNvSpPr/>
          <p:nvPr/>
        </p:nvSpPr>
        <p:spPr>
          <a:xfrm rot="-3067900" flipH="1">
            <a:off x="11572642" y="7164066"/>
            <a:ext cx="1533616" cy="1257368"/>
          </a:xfrm>
          <a:custGeom>
            <a:avLst/>
            <a:gdLst/>
            <a:ahLst/>
            <a:cxnLst/>
            <a:rect l="l" t="t" r="r" b="b"/>
            <a:pathLst>
              <a:path w="1533616" h="1257368">
                <a:moveTo>
                  <a:pt x="1533616" y="0"/>
                </a:moveTo>
                <a:lnTo>
                  <a:pt x="0" y="0"/>
                </a:lnTo>
                <a:lnTo>
                  <a:pt x="0" y="1257368"/>
                </a:lnTo>
                <a:lnTo>
                  <a:pt x="1533616" y="1257368"/>
                </a:lnTo>
                <a:lnTo>
                  <a:pt x="153361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07008" y="5269200"/>
            <a:ext cx="9184950" cy="3171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7"/>
              </a:lnSpc>
            </a:pPr>
            <a:r>
              <a:rPr lang="en-US" sz="4599" b="1">
                <a:solidFill>
                  <a:srgbClr val="D6655D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Art offers us a universal language to express ourselves. </a:t>
            </a:r>
          </a:p>
          <a:p>
            <a:pPr algn="ctr">
              <a:lnSpc>
                <a:spcPts val="6347"/>
              </a:lnSpc>
            </a:pPr>
            <a:r>
              <a:rPr lang="en-US" sz="4599" b="1">
                <a:solidFill>
                  <a:srgbClr val="D6655D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No talent is needed. </a:t>
            </a:r>
          </a:p>
          <a:p>
            <a:pPr algn="ctr">
              <a:lnSpc>
                <a:spcPts val="6347"/>
              </a:lnSpc>
            </a:pPr>
            <a:r>
              <a:rPr lang="en-US" sz="4599" b="1">
                <a:solidFill>
                  <a:srgbClr val="D6655D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Just a willingness to explore.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2428828" y="5041050"/>
            <a:ext cx="5787894" cy="5047600"/>
          </a:xfrm>
          <a:custGeom>
            <a:avLst/>
            <a:gdLst/>
            <a:ahLst/>
            <a:cxnLst/>
            <a:rect l="l" t="t" r="r" b="b"/>
            <a:pathLst>
              <a:path w="5787894" h="5047600">
                <a:moveTo>
                  <a:pt x="5787894" y="0"/>
                </a:moveTo>
                <a:lnTo>
                  <a:pt x="0" y="0"/>
                </a:lnTo>
                <a:lnTo>
                  <a:pt x="0" y="5047600"/>
                </a:lnTo>
                <a:lnTo>
                  <a:pt x="5787894" y="5047600"/>
                </a:lnTo>
                <a:lnTo>
                  <a:pt x="578789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00168" y="1070014"/>
            <a:ext cx="2289106" cy="1372072"/>
          </a:xfrm>
          <a:custGeom>
            <a:avLst/>
            <a:gdLst/>
            <a:ahLst/>
            <a:cxnLst/>
            <a:rect l="l" t="t" r="r" b="b"/>
            <a:pathLst>
              <a:path w="2289106" h="1372072">
                <a:moveTo>
                  <a:pt x="0" y="0"/>
                </a:moveTo>
                <a:lnTo>
                  <a:pt x="2289106" y="0"/>
                </a:lnTo>
                <a:lnTo>
                  <a:pt x="2289106" y="1372072"/>
                </a:lnTo>
                <a:lnTo>
                  <a:pt x="0" y="13720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2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939308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>
            <a:off x="322532" y="867015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1558900" y="0"/>
                </a:moveTo>
                <a:lnTo>
                  <a:pt x="0" y="0"/>
                </a:lnTo>
                <a:lnTo>
                  <a:pt x="0" y="1278100"/>
                </a:lnTo>
                <a:lnTo>
                  <a:pt x="1558900" y="1278100"/>
                </a:lnTo>
                <a:lnTo>
                  <a:pt x="15589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27609" flipH="1">
            <a:off x="839532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829700" y="0"/>
                </a:moveTo>
                <a:lnTo>
                  <a:pt x="0" y="0"/>
                </a:lnTo>
                <a:lnTo>
                  <a:pt x="0" y="895000"/>
                </a:lnTo>
                <a:lnTo>
                  <a:pt x="829700" y="895000"/>
                </a:lnTo>
                <a:lnTo>
                  <a:pt x="829700" y="0"/>
                </a:lnTo>
                <a:close/>
              </a:path>
            </a:pathLst>
          </a:custGeom>
          <a:blipFill>
            <a:blip r:embed="rId6"/>
            <a:stretch>
              <a:fillRect l="-2" r="-2"/>
            </a:stretch>
          </a:blipFill>
        </p:spPr>
      </p:sp>
      <p:sp>
        <p:nvSpPr>
          <p:cNvPr id="6" name="Freeform 6"/>
          <p:cNvSpPr/>
          <p:nvPr/>
        </p:nvSpPr>
        <p:spPr>
          <a:xfrm rot="-1925562" flipH="1">
            <a:off x="16436630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829700" y="0"/>
                </a:moveTo>
                <a:lnTo>
                  <a:pt x="0" y="0"/>
                </a:lnTo>
                <a:lnTo>
                  <a:pt x="0" y="610342"/>
                </a:lnTo>
                <a:lnTo>
                  <a:pt x="829700" y="610342"/>
                </a:lnTo>
                <a:lnTo>
                  <a:pt x="8297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502082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1134100" y="0"/>
                </a:moveTo>
                <a:lnTo>
                  <a:pt x="0" y="0"/>
                </a:lnTo>
                <a:lnTo>
                  <a:pt x="0" y="1091450"/>
                </a:lnTo>
                <a:lnTo>
                  <a:pt x="1134100" y="1091450"/>
                </a:lnTo>
                <a:lnTo>
                  <a:pt x="11341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7271782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741100" y="0"/>
                </a:moveTo>
                <a:lnTo>
                  <a:pt x="0" y="0"/>
                </a:lnTo>
                <a:lnTo>
                  <a:pt x="0" y="681700"/>
                </a:lnTo>
                <a:lnTo>
                  <a:pt x="741100" y="681700"/>
                </a:lnTo>
                <a:lnTo>
                  <a:pt x="741100" y="0"/>
                </a:lnTo>
                <a:close/>
              </a:path>
            </a:pathLst>
          </a:custGeom>
          <a:blipFill>
            <a:blip r:embed="rId9"/>
            <a:stretch>
              <a:fillRect l="-3" r="-3"/>
            </a:stretch>
          </a:blipFill>
        </p:spPr>
      </p:sp>
      <p:sp>
        <p:nvSpPr>
          <p:cNvPr id="9" name="Freeform 9"/>
          <p:cNvSpPr/>
          <p:nvPr/>
        </p:nvSpPr>
        <p:spPr>
          <a:xfrm rot="-3008093" flipH="1">
            <a:off x="16730420" y="2029142"/>
            <a:ext cx="1523000" cy="2742150"/>
          </a:xfrm>
          <a:custGeom>
            <a:avLst/>
            <a:gdLst/>
            <a:ahLst/>
            <a:cxnLst/>
            <a:rect l="l" t="t" r="r" b="b"/>
            <a:pathLst>
              <a:path w="1523000" h="2742150">
                <a:moveTo>
                  <a:pt x="1523000" y="0"/>
                </a:moveTo>
                <a:lnTo>
                  <a:pt x="0" y="0"/>
                </a:lnTo>
                <a:lnTo>
                  <a:pt x="0" y="2742150"/>
                </a:lnTo>
                <a:lnTo>
                  <a:pt x="1523000" y="2742150"/>
                </a:lnTo>
                <a:lnTo>
                  <a:pt x="152300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62932" y="6532902"/>
            <a:ext cx="832774" cy="1340800"/>
          </a:xfrm>
          <a:custGeom>
            <a:avLst/>
            <a:gdLst/>
            <a:ahLst/>
            <a:cxnLst/>
            <a:rect l="l" t="t" r="r" b="b"/>
            <a:pathLst>
              <a:path w="832774" h="1340800">
                <a:moveTo>
                  <a:pt x="832774" y="0"/>
                </a:moveTo>
                <a:lnTo>
                  <a:pt x="0" y="0"/>
                </a:lnTo>
                <a:lnTo>
                  <a:pt x="0" y="1340800"/>
                </a:lnTo>
                <a:lnTo>
                  <a:pt x="832774" y="1340800"/>
                </a:lnTo>
                <a:lnTo>
                  <a:pt x="832774" y="0"/>
                </a:lnTo>
                <a:close/>
              </a:path>
            </a:pathLst>
          </a:custGeom>
          <a:blipFill>
            <a:blip r:embed="rId11"/>
            <a:stretch>
              <a:fillRect t="-1" b="-1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7214132" y="66852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2043500" y="0"/>
                </a:moveTo>
                <a:lnTo>
                  <a:pt x="0" y="0"/>
                </a:lnTo>
                <a:lnTo>
                  <a:pt x="0" y="1092126"/>
                </a:lnTo>
                <a:lnTo>
                  <a:pt x="2043500" y="1092126"/>
                </a:lnTo>
                <a:lnTo>
                  <a:pt x="204350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619618" y="35815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2043500" y="0"/>
                </a:moveTo>
                <a:lnTo>
                  <a:pt x="0" y="0"/>
                </a:lnTo>
                <a:lnTo>
                  <a:pt x="0" y="1092126"/>
                </a:lnTo>
                <a:lnTo>
                  <a:pt x="2043500" y="1092126"/>
                </a:lnTo>
                <a:lnTo>
                  <a:pt x="204350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9994" y="3513652"/>
            <a:ext cx="1978706" cy="2073250"/>
          </a:xfrm>
          <a:custGeom>
            <a:avLst/>
            <a:gdLst/>
            <a:ahLst/>
            <a:cxnLst/>
            <a:rect l="l" t="t" r="r" b="b"/>
            <a:pathLst>
              <a:path w="1978706" h="2073250">
                <a:moveTo>
                  <a:pt x="0" y="0"/>
                </a:moveTo>
                <a:lnTo>
                  <a:pt x="1978706" y="0"/>
                </a:lnTo>
                <a:lnTo>
                  <a:pt x="1978706" y="2073250"/>
                </a:lnTo>
                <a:lnTo>
                  <a:pt x="0" y="2073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9994" y="6009276"/>
            <a:ext cx="1978706" cy="2073250"/>
          </a:xfrm>
          <a:custGeom>
            <a:avLst/>
            <a:gdLst/>
            <a:ahLst/>
            <a:cxnLst/>
            <a:rect l="l" t="t" r="r" b="b"/>
            <a:pathLst>
              <a:path w="1978706" h="2073250">
                <a:moveTo>
                  <a:pt x="0" y="0"/>
                </a:moveTo>
                <a:lnTo>
                  <a:pt x="1978706" y="0"/>
                </a:lnTo>
                <a:lnTo>
                  <a:pt x="1978706" y="2073250"/>
                </a:lnTo>
                <a:lnTo>
                  <a:pt x="0" y="2073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35094" y="3513652"/>
            <a:ext cx="1978706" cy="2073250"/>
          </a:xfrm>
          <a:custGeom>
            <a:avLst/>
            <a:gdLst/>
            <a:ahLst/>
            <a:cxnLst/>
            <a:rect l="l" t="t" r="r" b="b"/>
            <a:pathLst>
              <a:path w="1978706" h="2073250">
                <a:moveTo>
                  <a:pt x="0" y="0"/>
                </a:moveTo>
                <a:lnTo>
                  <a:pt x="1978706" y="0"/>
                </a:lnTo>
                <a:lnTo>
                  <a:pt x="1978706" y="2073250"/>
                </a:lnTo>
                <a:lnTo>
                  <a:pt x="0" y="2073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135094" y="6009276"/>
            <a:ext cx="1978706" cy="2073250"/>
          </a:xfrm>
          <a:custGeom>
            <a:avLst/>
            <a:gdLst/>
            <a:ahLst/>
            <a:cxnLst/>
            <a:rect l="l" t="t" r="r" b="b"/>
            <a:pathLst>
              <a:path w="1978706" h="2073250">
                <a:moveTo>
                  <a:pt x="0" y="0"/>
                </a:moveTo>
                <a:lnTo>
                  <a:pt x="1978706" y="0"/>
                </a:lnTo>
                <a:lnTo>
                  <a:pt x="1978706" y="2073250"/>
                </a:lnTo>
                <a:lnTo>
                  <a:pt x="0" y="2073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049844" y="4192198"/>
            <a:ext cx="758994" cy="716140"/>
          </a:xfrm>
          <a:custGeom>
            <a:avLst/>
            <a:gdLst/>
            <a:ahLst/>
            <a:cxnLst/>
            <a:rect l="l" t="t" r="r" b="b"/>
            <a:pathLst>
              <a:path w="758994" h="716140">
                <a:moveTo>
                  <a:pt x="0" y="0"/>
                </a:moveTo>
                <a:lnTo>
                  <a:pt x="758994" y="0"/>
                </a:lnTo>
                <a:lnTo>
                  <a:pt x="758994" y="716140"/>
                </a:lnTo>
                <a:lnTo>
                  <a:pt x="0" y="7161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444326" y="3870157"/>
            <a:ext cx="1360239" cy="1360239"/>
          </a:xfrm>
          <a:custGeom>
            <a:avLst/>
            <a:gdLst/>
            <a:ahLst/>
            <a:cxnLst/>
            <a:rect l="l" t="t" r="r" b="b"/>
            <a:pathLst>
              <a:path w="1360239" h="1360239">
                <a:moveTo>
                  <a:pt x="0" y="0"/>
                </a:moveTo>
                <a:lnTo>
                  <a:pt x="1360240" y="0"/>
                </a:lnTo>
                <a:lnTo>
                  <a:pt x="1360240" y="1360240"/>
                </a:lnTo>
                <a:lnTo>
                  <a:pt x="0" y="136024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41032" y="6389954"/>
            <a:ext cx="1311893" cy="1311893"/>
          </a:xfrm>
          <a:custGeom>
            <a:avLst/>
            <a:gdLst/>
            <a:ahLst/>
            <a:cxnLst/>
            <a:rect l="l" t="t" r="r" b="b"/>
            <a:pathLst>
              <a:path w="1311893" h="1311893">
                <a:moveTo>
                  <a:pt x="0" y="0"/>
                </a:moveTo>
                <a:lnTo>
                  <a:pt x="1311893" y="0"/>
                </a:lnTo>
                <a:lnTo>
                  <a:pt x="1311893" y="1311893"/>
                </a:lnTo>
                <a:lnTo>
                  <a:pt x="0" y="1311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82000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27110" y="6411964"/>
            <a:ext cx="1220915" cy="1043882"/>
          </a:xfrm>
          <a:custGeom>
            <a:avLst/>
            <a:gdLst/>
            <a:ahLst/>
            <a:cxnLst/>
            <a:rect l="l" t="t" r="r" b="b"/>
            <a:pathLst>
              <a:path w="1220915" h="1043882">
                <a:moveTo>
                  <a:pt x="0" y="0"/>
                </a:moveTo>
                <a:lnTo>
                  <a:pt x="1220915" y="0"/>
                </a:lnTo>
                <a:lnTo>
                  <a:pt x="1220915" y="1043882"/>
                </a:lnTo>
                <a:lnTo>
                  <a:pt x="0" y="10438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510125" y="3592080"/>
            <a:ext cx="555135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9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Mindfulness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10125" y="4512168"/>
            <a:ext cx="5551350" cy="105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7"/>
              </a:lnSpc>
            </a:pPr>
            <a:r>
              <a:rPr lang="en-US" sz="3099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Focus on the present, leaving daily worries behind.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05229" y="4420755"/>
            <a:ext cx="6159842" cy="159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7"/>
              </a:lnSpc>
            </a:pPr>
            <a:r>
              <a:rPr lang="en-US" sz="3099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Creating art without the pressure for perfection can boost self-confidence.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31425" y="1208602"/>
            <a:ext cx="1522515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b="1">
                <a:solidFill>
                  <a:srgbClr val="E7BB35"/>
                </a:solidFill>
                <a:latin typeface="Ahkio Bold"/>
                <a:ea typeface="Ahkio Bold"/>
                <a:cs typeface="Ahkio Bold"/>
                <a:sym typeface="Ahkio Bold"/>
              </a:rPr>
              <a:t>The Healing Power of </a:t>
            </a:r>
            <a:r>
              <a:rPr lang="en-US" sz="7999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Art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10125" y="6048080"/>
            <a:ext cx="555135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000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Emotional release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18700" y="7017570"/>
            <a:ext cx="5551350" cy="510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7"/>
              </a:lnSpc>
            </a:pPr>
            <a:r>
              <a:rPr lang="en-US" sz="3099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 Express deeply held feelings.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05229" y="6895805"/>
            <a:ext cx="5551350" cy="105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7"/>
              </a:lnSpc>
            </a:pPr>
            <a:r>
              <a:rPr lang="en-US" sz="3099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Connect with ourselves and others.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05225" y="3573030"/>
            <a:ext cx="555135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000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Building confidence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05225" y="6048080"/>
            <a:ext cx="555135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000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Connection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" y="26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5968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0" y="0"/>
                </a:moveTo>
                <a:lnTo>
                  <a:pt x="8318342" y="0"/>
                </a:lnTo>
                <a:lnTo>
                  <a:pt x="8318342" y="1145400"/>
                </a:lnTo>
                <a:lnTo>
                  <a:pt x="0" y="1145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>
            <a:off x="420858" y="867015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1558900" y="0"/>
                </a:moveTo>
                <a:lnTo>
                  <a:pt x="0" y="0"/>
                </a:lnTo>
                <a:lnTo>
                  <a:pt x="0" y="1278100"/>
                </a:lnTo>
                <a:lnTo>
                  <a:pt x="1558900" y="1278100"/>
                </a:lnTo>
                <a:lnTo>
                  <a:pt x="15589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27609" flipH="1">
            <a:off x="937858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829700" y="0"/>
                </a:moveTo>
                <a:lnTo>
                  <a:pt x="0" y="0"/>
                </a:lnTo>
                <a:lnTo>
                  <a:pt x="0" y="895000"/>
                </a:lnTo>
                <a:lnTo>
                  <a:pt x="829700" y="895000"/>
                </a:lnTo>
                <a:lnTo>
                  <a:pt x="829700" y="0"/>
                </a:lnTo>
                <a:close/>
              </a:path>
            </a:pathLst>
          </a:custGeom>
          <a:blipFill>
            <a:blip r:embed="rId6"/>
            <a:stretch>
              <a:fillRect l="-2" r="-2"/>
            </a:stretch>
          </a:blipFill>
        </p:spPr>
      </p:sp>
      <p:sp>
        <p:nvSpPr>
          <p:cNvPr id="6" name="Freeform 6"/>
          <p:cNvSpPr/>
          <p:nvPr/>
        </p:nvSpPr>
        <p:spPr>
          <a:xfrm rot="-1925562" flipH="1">
            <a:off x="16534956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829700" y="0"/>
                </a:moveTo>
                <a:lnTo>
                  <a:pt x="0" y="0"/>
                </a:lnTo>
                <a:lnTo>
                  <a:pt x="0" y="610342"/>
                </a:lnTo>
                <a:lnTo>
                  <a:pt x="829700" y="610342"/>
                </a:lnTo>
                <a:lnTo>
                  <a:pt x="8297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600408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1134100" y="0"/>
                </a:moveTo>
                <a:lnTo>
                  <a:pt x="0" y="0"/>
                </a:lnTo>
                <a:lnTo>
                  <a:pt x="0" y="1091450"/>
                </a:lnTo>
                <a:lnTo>
                  <a:pt x="1134100" y="1091450"/>
                </a:lnTo>
                <a:lnTo>
                  <a:pt x="11341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7370108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741100" y="0"/>
                </a:moveTo>
                <a:lnTo>
                  <a:pt x="0" y="0"/>
                </a:lnTo>
                <a:lnTo>
                  <a:pt x="0" y="681700"/>
                </a:lnTo>
                <a:lnTo>
                  <a:pt x="741100" y="681700"/>
                </a:lnTo>
                <a:lnTo>
                  <a:pt x="741100" y="0"/>
                </a:lnTo>
                <a:close/>
              </a:path>
            </a:pathLst>
          </a:custGeom>
          <a:blipFill>
            <a:blip r:embed="rId9"/>
            <a:stretch>
              <a:fillRect l="-3" r="-3"/>
            </a:stretch>
          </a:blipFill>
        </p:spPr>
      </p:sp>
      <p:sp>
        <p:nvSpPr>
          <p:cNvPr id="9" name="Freeform 9"/>
          <p:cNvSpPr/>
          <p:nvPr/>
        </p:nvSpPr>
        <p:spPr>
          <a:xfrm rot="-3008093" flipH="1">
            <a:off x="16828744" y="2029142"/>
            <a:ext cx="1523000" cy="2742150"/>
          </a:xfrm>
          <a:custGeom>
            <a:avLst/>
            <a:gdLst/>
            <a:ahLst/>
            <a:cxnLst/>
            <a:rect l="l" t="t" r="r" b="b"/>
            <a:pathLst>
              <a:path w="1523000" h="2742150">
                <a:moveTo>
                  <a:pt x="1523000" y="0"/>
                </a:moveTo>
                <a:lnTo>
                  <a:pt x="0" y="0"/>
                </a:lnTo>
                <a:lnTo>
                  <a:pt x="0" y="2742150"/>
                </a:lnTo>
                <a:lnTo>
                  <a:pt x="1523000" y="2742150"/>
                </a:lnTo>
                <a:lnTo>
                  <a:pt x="152300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344350" y="6532900"/>
            <a:ext cx="741100" cy="1193164"/>
          </a:xfrm>
          <a:custGeom>
            <a:avLst/>
            <a:gdLst/>
            <a:ahLst/>
            <a:cxnLst/>
            <a:rect l="l" t="t" r="r" b="b"/>
            <a:pathLst>
              <a:path w="741100" h="1193164">
                <a:moveTo>
                  <a:pt x="741100" y="0"/>
                </a:moveTo>
                <a:lnTo>
                  <a:pt x="0" y="0"/>
                </a:lnTo>
                <a:lnTo>
                  <a:pt x="0" y="1193164"/>
                </a:lnTo>
                <a:lnTo>
                  <a:pt x="741100" y="1193164"/>
                </a:lnTo>
                <a:lnTo>
                  <a:pt x="741100" y="0"/>
                </a:lnTo>
                <a:close/>
              </a:path>
            </a:pathLst>
          </a:custGeom>
          <a:blipFill>
            <a:blip r:embed="rId11"/>
            <a:stretch>
              <a:fillRect t="-3" b="-3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207500" y="6001056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2043500" y="0"/>
                </a:moveTo>
                <a:lnTo>
                  <a:pt x="0" y="0"/>
                </a:lnTo>
                <a:lnTo>
                  <a:pt x="0" y="1092126"/>
                </a:lnTo>
                <a:lnTo>
                  <a:pt x="2043500" y="1092126"/>
                </a:lnTo>
                <a:lnTo>
                  <a:pt x="204350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0" y="3573437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2043500" y="0"/>
                </a:moveTo>
                <a:lnTo>
                  <a:pt x="0" y="0"/>
                </a:lnTo>
                <a:lnTo>
                  <a:pt x="0" y="1092126"/>
                </a:lnTo>
                <a:lnTo>
                  <a:pt x="2043500" y="1092126"/>
                </a:lnTo>
                <a:lnTo>
                  <a:pt x="204350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82425" y="4492011"/>
            <a:ext cx="10323150" cy="74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3"/>
              </a:lnSpc>
            </a:pPr>
            <a:r>
              <a:rPr lang="en-US" sz="42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Is a form of personal expression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3712283" y="5241439"/>
            <a:ext cx="5431717" cy="1519235"/>
          </a:xfrm>
          <a:prstGeom prst="line">
            <a:avLst/>
          </a:prstGeom>
          <a:ln w="19050" cap="rnd">
            <a:solidFill>
              <a:srgbClr val="E7BB3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>
            <a:off x="9144000" y="5241439"/>
            <a:ext cx="50" cy="1519235"/>
          </a:xfrm>
          <a:prstGeom prst="line">
            <a:avLst/>
          </a:prstGeom>
          <a:ln w="19050" cap="rnd">
            <a:solidFill>
              <a:srgbClr val="E7BB3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AutoShape 16"/>
          <p:cNvSpPr/>
          <p:nvPr/>
        </p:nvSpPr>
        <p:spPr>
          <a:xfrm>
            <a:off x="9144000" y="5241439"/>
            <a:ext cx="5253102" cy="1519235"/>
          </a:xfrm>
          <a:prstGeom prst="line">
            <a:avLst/>
          </a:prstGeom>
          <a:ln w="19050" cap="rnd">
            <a:solidFill>
              <a:srgbClr val="E7BB3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Freeform 17"/>
          <p:cNvSpPr/>
          <p:nvPr/>
        </p:nvSpPr>
        <p:spPr>
          <a:xfrm>
            <a:off x="8090345" y="1936888"/>
            <a:ext cx="2107411" cy="2772909"/>
          </a:xfrm>
          <a:custGeom>
            <a:avLst/>
            <a:gdLst/>
            <a:ahLst/>
            <a:cxnLst/>
            <a:rect l="l" t="t" r="r" b="b"/>
            <a:pathLst>
              <a:path w="2107411" h="2772909">
                <a:moveTo>
                  <a:pt x="0" y="0"/>
                </a:moveTo>
                <a:lnTo>
                  <a:pt x="2107410" y="0"/>
                </a:lnTo>
                <a:lnTo>
                  <a:pt x="2107410" y="2772909"/>
                </a:lnTo>
                <a:lnTo>
                  <a:pt x="0" y="27729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531425" y="962425"/>
            <a:ext cx="1522515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>
                <a:solidFill>
                  <a:srgbClr val="E7BB35"/>
                </a:solidFill>
                <a:latin typeface="Ahkio Bold"/>
                <a:ea typeface="Ahkio Bold"/>
                <a:cs typeface="Ahkio Bold"/>
                <a:sym typeface="Ahkio Bold"/>
              </a:rPr>
              <a:t> What is an </a:t>
            </a:r>
            <a:r>
              <a:rPr lang="en-US" sz="6399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emotional self-portrait?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84475" y="7352200"/>
            <a:ext cx="4719150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sz="3000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It’s a safe space for emotional release and self-reflection with no right or wrong way to express yourself.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31425" y="7352200"/>
            <a:ext cx="4719150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sz="3000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This portrait doesn’t aim to look like you physically. It reflects inner experiences, emotions, and states of mind.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37527" y="7352200"/>
            <a:ext cx="4719150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sz="3000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 Bring clarity to how we’re feeling and can reveal emotions that might be overlooked in everyday life.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2708" y="6665424"/>
            <a:ext cx="4719150" cy="7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1"/>
              </a:lnSpc>
            </a:pPr>
            <a:r>
              <a:rPr lang="en-US" sz="43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Not about realism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84475" y="6665424"/>
            <a:ext cx="4719150" cy="7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1"/>
              </a:lnSpc>
            </a:pPr>
            <a:r>
              <a:rPr lang="en-US" sz="43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No judgments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37527" y="6665424"/>
            <a:ext cx="4719150" cy="7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1"/>
              </a:lnSpc>
            </a:pPr>
            <a:r>
              <a:rPr lang="en-US" sz="4399" b="1"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Benefits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0202" y="531181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6550" y="30700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37152" y="64086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19844" y="3347374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25562">
            <a:off x="1015352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8800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" r="-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71350" y="8295648"/>
            <a:ext cx="1134100" cy="1254402"/>
          </a:xfrm>
          <a:custGeom>
            <a:avLst/>
            <a:gdLst/>
            <a:ahLst/>
            <a:cxnLst/>
            <a:rect l="l" t="t" r="r" b="b"/>
            <a:pathLst>
              <a:path w="1134100" h="1254402">
                <a:moveTo>
                  <a:pt x="0" y="0"/>
                </a:moveTo>
                <a:lnTo>
                  <a:pt x="1134100" y="0"/>
                </a:lnTo>
                <a:lnTo>
                  <a:pt x="1134100" y="1254402"/>
                </a:lnTo>
                <a:lnTo>
                  <a:pt x="0" y="1254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02144" y="978924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9444" y="8530964"/>
            <a:ext cx="2289106" cy="1372072"/>
          </a:xfrm>
          <a:custGeom>
            <a:avLst/>
            <a:gdLst/>
            <a:ahLst/>
            <a:cxnLst/>
            <a:rect l="l" t="t" r="r" b="b"/>
            <a:pathLst>
              <a:path w="2289106" h="1372072">
                <a:moveTo>
                  <a:pt x="0" y="0"/>
                </a:moveTo>
                <a:lnTo>
                  <a:pt x="2289106" y="0"/>
                </a:lnTo>
                <a:lnTo>
                  <a:pt x="2289106" y="1372072"/>
                </a:lnTo>
                <a:lnTo>
                  <a:pt x="0" y="1372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52931" y="0"/>
            <a:ext cx="6775764" cy="6814046"/>
          </a:xfrm>
          <a:custGeom>
            <a:avLst/>
            <a:gdLst/>
            <a:ahLst/>
            <a:cxnLst/>
            <a:rect l="l" t="t" r="r" b="b"/>
            <a:pathLst>
              <a:path w="6775764" h="6814046">
                <a:moveTo>
                  <a:pt x="0" y="0"/>
                </a:moveTo>
                <a:lnTo>
                  <a:pt x="6775764" y="0"/>
                </a:lnTo>
                <a:lnTo>
                  <a:pt x="6775764" y="6814046"/>
                </a:lnTo>
                <a:lnTo>
                  <a:pt x="0" y="68140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973" t="-13730" r="-23035" b="-1554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77376" y="6397065"/>
            <a:ext cx="5810624" cy="4103754"/>
          </a:xfrm>
          <a:custGeom>
            <a:avLst/>
            <a:gdLst/>
            <a:ahLst/>
            <a:cxnLst/>
            <a:rect l="l" t="t" r="r" b="b"/>
            <a:pathLst>
              <a:path w="5810624" h="4103754">
                <a:moveTo>
                  <a:pt x="0" y="0"/>
                </a:moveTo>
                <a:lnTo>
                  <a:pt x="5810624" y="0"/>
                </a:lnTo>
                <a:lnTo>
                  <a:pt x="5810624" y="4103753"/>
                </a:lnTo>
                <a:lnTo>
                  <a:pt x="0" y="41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350" y="2094316"/>
            <a:ext cx="7672950" cy="277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39"/>
              </a:lnSpc>
            </a:pPr>
            <a:r>
              <a:rPr lang="en-US" sz="7999" b="1">
                <a:solidFill>
                  <a:srgbClr val="E497B9"/>
                </a:solidFill>
                <a:latin typeface="Ahkio Bold"/>
                <a:ea typeface="Ahkio Bold"/>
                <a:cs typeface="Ahkio Bold"/>
                <a:sym typeface="Ahkio Bold"/>
              </a:rPr>
              <a:t>How am I feeling right now?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8400" y="5732487"/>
            <a:ext cx="8534851" cy="210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3"/>
              </a:lnSpc>
            </a:pPr>
            <a:r>
              <a:rPr lang="en-US" sz="4125">
                <a:solidFill>
                  <a:srgbClr val="46312B"/>
                </a:solidFill>
                <a:latin typeface="Comic Sans"/>
                <a:ea typeface="Comic Sans"/>
                <a:cs typeface="Comic Sans"/>
                <a:sym typeface="Comic Sans"/>
              </a:rPr>
              <a:t> Think about what feelings are present and how you might represent them.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6400250" y="867015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0" y="0"/>
                </a:moveTo>
                <a:lnTo>
                  <a:pt x="1558900" y="0"/>
                </a:lnTo>
                <a:lnTo>
                  <a:pt x="1558900" y="1278100"/>
                </a:lnTo>
                <a:lnTo>
                  <a:pt x="0" y="127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7609">
            <a:off x="16612450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" r="-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5500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8800" y="940695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0" y="0"/>
                </a:moveTo>
                <a:lnTo>
                  <a:pt x="741100" y="0"/>
                </a:lnTo>
                <a:lnTo>
                  <a:pt x="741100" y="681700"/>
                </a:lnTo>
                <a:lnTo>
                  <a:pt x="0" y="6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" r="-3"/>
            </a:stretch>
          </a:blipFill>
        </p:spPr>
      </p:sp>
      <p:sp>
        <p:nvSpPr>
          <p:cNvPr id="8" name="Freeform 8"/>
          <p:cNvSpPr/>
          <p:nvPr/>
        </p:nvSpPr>
        <p:spPr>
          <a:xfrm rot="3600000">
            <a:off x="131398" y="2012876"/>
            <a:ext cx="1523000" cy="2742150"/>
          </a:xfrm>
          <a:custGeom>
            <a:avLst/>
            <a:gdLst/>
            <a:ahLst/>
            <a:cxnLst/>
            <a:rect l="l" t="t" r="r" b="b"/>
            <a:pathLst>
              <a:path w="1523000" h="2742150">
                <a:moveTo>
                  <a:pt x="0" y="0"/>
                </a:moveTo>
                <a:lnTo>
                  <a:pt x="1523000" y="0"/>
                </a:lnTo>
                <a:lnTo>
                  <a:pt x="1523000" y="2742150"/>
                </a:lnTo>
                <a:lnTo>
                  <a:pt x="0" y="2742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85976" y="6532902"/>
            <a:ext cx="832774" cy="1340800"/>
          </a:xfrm>
          <a:custGeom>
            <a:avLst/>
            <a:gdLst/>
            <a:ahLst/>
            <a:cxnLst/>
            <a:rect l="l" t="t" r="r" b="b"/>
            <a:pathLst>
              <a:path w="832774" h="1340800">
                <a:moveTo>
                  <a:pt x="0" y="0"/>
                </a:moveTo>
                <a:lnTo>
                  <a:pt x="832774" y="0"/>
                </a:lnTo>
                <a:lnTo>
                  <a:pt x="832774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" b="-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3300" y="6760624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57800" y="35815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0" y="0"/>
                </a:moveTo>
                <a:lnTo>
                  <a:pt x="2043500" y="0"/>
                </a:lnTo>
                <a:lnTo>
                  <a:pt x="2043500" y="1092126"/>
                </a:lnTo>
                <a:lnTo>
                  <a:pt x="0" y="1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925562">
            <a:off x="1015352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0" y="0"/>
                </a:moveTo>
                <a:lnTo>
                  <a:pt x="829700" y="0"/>
                </a:lnTo>
                <a:lnTo>
                  <a:pt x="829700" y="610342"/>
                </a:lnTo>
                <a:lnTo>
                  <a:pt x="0" y="61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430200" y="1678100"/>
            <a:ext cx="6931200" cy="6931200"/>
            <a:chOff x="0" y="0"/>
            <a:chExt cx="9241600" cy="9241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241663" cy="9241663"/>
            </a:xfrm>
            <a:custGeom>
              <a:avLst/>
              <a:gdLst/>
              <a:ahLst/>
              <a:cxnLst/>
              <a:rect l="l" t="t" r="r" b="b"/>
              <a:pathLst>
                <a:path w="9241663" h="9241663">
                  <a:moveTo>
                    <a:pt x="0" y="4620768"/>
                  </a:moveTo>
                  <a:cubicBezTo>
                    <a:pt x="0" y="2068830"/>
                    <a:pt x="2068830" y="0"/>
                    <a:pt x="4620768" y="0"/>
                  </a:cubicBezTo>
                  <a:cubicBezTo>
                    <a:pt x="7172706" y="0"/>
                    <a:pt x="9241663" y="2068830"/>
                    <a:pt x="9241663" y="4620768"/>
                  </a:cubicBezTo>
                  <a:cubicBezTo>
                    <a:pt x="9241663" y="7172706"/>
                    <a:pt x="7172833" y="9241663"/>
                    <a:pt x="4620768" y="9241663"/>
                  </a:cubicBezTo>
                  <a:cubicBezTo>
                    <a:pt x="2068703" y="9241663"/>
                    <a:pt x="0" y="7172833"/>
                    <a:pt x="0" y="4620768"/>
                  </a:cubicBezTo>
                  <a:close/>
                </a:path>
              </a:pathLst>
            </a:custGeom>
            <a:solidFill>
              <a:srgbClr val="E497B9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79575" y="2922799"/>
            <a:ext cx="5632350" cy="427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5"/>
              </a:lnSpc>
            </a:pPr>
            <a:r>
              <a:rPr lang="en-US" sz="8199" b="1">
                <a:ln>
                  <a:solidFill>
                    <a:schemeClr val="tx1"/>
                  </a:solidFill>
                </a:ln>
                <a:solidFill>
                  <a:srgbClr val="5547C8"/>
                </a:solidFill>
                <a:latin typeface="Ahkio Bold"/>
                <a:ea typeface="Ahkio Bold"/>
                <a:cs typeface="Ahkio Bold"/>
                <a:sym typeface="Ahkio Bold"/>
              </a:rPr>
              <a:t> Creating Your Emotional Self-Portrait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" y="26"/>
            <a:ext cx="18287994" cy="10286998"/>
          </a:xfrm>
          <a:custGeom>
            <a:avLst/>
            <a:gdLst/>
            <a:ahLst/>
            <a:cxnLst/>
            <a:rect l="l" t="t" r="r" b="b"/>
            <a:pathLst>
              <a:path w="18287994" h="10286998">
                <a:moveTo>
                  <a:pt x="0" y="0"/>
                </a:moveTo>
                <a:lnTo>
                  <a:pt x="18287994" y="0"/>
                </a:lnTo>
                <a:lnTo>
                  <a:pt x="1828799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1" b="-295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101254" y="7634340"/>
            <a:ext cx="10310702" cy="2824900"/>
          </a:xfrm>
          <a:custGeom>
            <a:avLst/>
            <a:gdLst/>
            <a:ahLst/>
            <a:cxnLst/>
            <a:rect l="l" t="t" r="r" b="b"/>
            <a:pathLst>
              <a:path w="10310702" h="2824900">
                <a:moveTo>
                  <a:pt x="10310702" y="0"/>
                </a:moveTo>
                <a:lnTo>
                  <a:pt x="0" y="0"/>
                </a:lnTo>
                <a:lnTo>
                  <a:pt x="0" y="2824900"/>
                </a:lnTo>
                <a:lnTo>
                  <a:pt x="10310702" y="2824900"/>
                </a:lnTo>
                <a:lnTo>
                  <a:pt x="10310702" y="0"/>
                </a:lnTo>
                <a:close/>
              </a:path>
            </a:pathLst>
          </a:custGeom>
          <a:blipFill>
            <a:blip r:embed="rId4"/>
            <a:stretch>
              <a:fillRect l="-14187" r="-14187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945632" y="-102954"/>
            <a:ext cx="8318342" cy="1145400"/>
          </a:xfrm>
          <a:custGeom>
            <a:avLst/>
            <a:gdLst/>
            <a:ahLst/>
            <a:cxnLst/>
            <a:rect l="l" t="t" r="r" b="b"/>
            <a:pathLst>
              <a:path w="8318342" h="1145400">
                <a:moveTo>
                  <a:pt x="8318342" y="0"/>
                </a:moveTo>
                <a:lnTo>
                  <a:pt x="0" y="0"/>
                </a:lnTo>
                <a:lnTo>
                  <a:pt x="0" y="1145400"/>
                </a:lnTo>
                <a:lnTo>
                  <a:pt x="8318342" y="1145400"/>
                </a:lnTo>
                <a:lnTo>
                  <a:pt x="831834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328850" y="8670150"/>
            <a:ext cx="1558900" cy="1278100"/>
          </a:xfrm>
          <a:custGeom>
            <a:avLst/>
            <a:gdLst/>
            <a:ahLst/>
            <a:cxnLst/>
            <a:rect l="l" t="t" r="r" b="b"/>
            <a:pathLst>
              <a:path w="1558900" h="1278100">
                <a:moveTo>
                  <a:pt x="1558900" y="0"/>
                </a:moveTo>
                <a:lnTo>
                  <a:pt x="0" y="0"/>
                </a:lnTo>
                <a:lnTo>
                  <a:pt x="0" y="1278100"/>
                </a:lnTo>
                <a:lnTo>
                  <a:pt x="1558900" y="1278100"/>
                </a:lnTo>
                <a:lnTo>
                  <a:pt x="15589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27609">
            <a:off x="16612450" y="527000"/>
            <a:ext cx="829700" cy="895000"/>
          </a:xfrm>
          <a:custGeom>
            <a:avLst/>
            <a:gdLst/>
            <a:ahLst/>
            <a:cxnLst/>
            <a:rect l="l" t="t" r="r" b="b"/>
            <a:pathLst>
              <a:path w="829700" h="895000">
                <a:moveTo>
                  <a:pt x="0" y="0"/>
                </a:moveTo>
                <a:lnTo>
                  <a:pt x="829700" y="0"/>
                </a:lnTo>
                <a:lnTo>
                  <a:pt x="829700" y="895000"/>
                </a:lnTo>
                <a:lnTo>
                  <a:pt x="0" y="895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" r="-2"/>
            </a:stretch>
          </a:blipFill>
        </p:spPr>
      </p:sp>
      <p:sp>
        <p:nvSpPr>
          <p:cNvPr id="7" name="Freeform 7"/>
          <p:cNvSpPr/>
          <p:nvPr/>
        </p:nvSpPr>
        <p:spPr>
          <a:xfrm rot="-1925562" flipH="1">
            <a:off x="16442948" y="8800810"/>
            <a:ext cx="829700" cy="610342"/>
          </a:xfrm>
          <a:custGeom>
            <a:avLst/>
            <a:gdLst/>
            <a:ahLst/>
            <a:cxnLst/>
            <a:rect l="l" t="t" r="r" b="b"/>
            <a:pathLst>
              <a:path w="829700" h="610342">
                <a:moveTo>
                  <a:pt x="829700" y="0"/>
                </a:moveTo>
                <a:lnTo>
                  <a:pt x="0" y="0"/>
                </a:lnTo>
                <a:lnTo>
                  <a:pt x="0" y="610342"/>
                </a:lnTo>
                <a:lnTo>
                  <a:pt x="829700" y="610342"/>
                </a:lnTo>
                <a:lnTo>
                  <a:pt x="8297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5500" y="71496"/>
            <a:ext cx="1134100" cy="1091450"/>
          </a:xfrm>
          <a:custGeom>
            <a:avLst/>
            <a:gdLst/>
            <a:ahLst/>
            <a:cxnLst/>
            <a:rect l="l" t="t" r="r" b="b"/>
            <a:pathLst>
              <a:path w="1134100" h="1091450">
                <a:moveTo>
                  <a:pt x="0" y="0"/>
                </a:moveTo>
                <a:lnTo>
                  <a:pt x="1134100" y="0"/>
                </a:lnTo>
                <a:lnTo>
                  <a:pt x="1134100" y="1091450"/>
                </a:lnTo>
                <a:lnTo>
                  <a:pt x="0" y="109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857800" y="6760624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2043500" y="0"/>
                </a:moveTo>
                <a:lnTo>
                  <a:pt x="0" y="0"/>
                </a:lnTo>
                <a:lnTo>
                  <a:pt x="0" y="1092126"/>
                </a:lnTo>
                <a:lnTo>
                  <a:pt x="2043500" y="1092126"/>
                </a:lnTo>
                <a:lnTo>
                  <a:pt x="204350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613300" y="3581548"/>
            <a:ext cx="2043500" cy="1092126"/>
          </a:xfrm>
          <a:custGeom>
            <a:avLst/>
            <a:gdLst/>
            <a:ahLst/>
            <a:cxnLst/>
            <a:rect l="l" t="t" r="r" b="b"/>
            <a:pathLst>
              <a:path w="2043500" h="1092126">
                <a:moveTo>
                  <a:pt x="2043500" y="0"/>
                </a:moveTo>
                <a:lnTo>
                  <a:pt x="0" y="0"/>
                </a:lnTo>
                <a:lnTo>
                  <a:pt x="0" y="1092126"/>
                </a:lnTo>
                <a:lnTo>
                  <a:pt x="2043500" y="1092126"/>
                </a:lnTo>
                <a:lnTo>
                  <a:pt x="204350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8232" y="2235459"/>
            <a:ext cx="16385203" cy="3878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4"/>
              </a:lnSpc>
            </a:pPr>
            <a:r>
              <a:rPr lang="en-US" sz="7402" b="1">
                <a:solidFill>
                  <a:srgbClr val="E66C73"/>
                </a:solidFill>
                <a:latin typeface="Ahkio Bold"/>
                <a:ea typeface="Ahkio Bold"/>
                <a:cs typeface="Ahkio Bold"/>
                <a:sym typeface="Ahkio Bold"/>
              </a:rPr>
              <a:t>What did you notice about your emotions during this process? </a:t>
            </a:r>
          </a:p>
          <a:p>
            <a:pPr algn="ctr">
              <a:lnSpc>
                <a:spcPts val="10214"/>
              </a:lnSpc>
            </a:pPr>
            <a:r>
              <a:rPr lang="en-US" sz="7402" b="1">
                <a:solidFill>
                  <a:srgbClr val="E66C73"/>
                </a:solidFill>
                <a:latin typeface="Ahkio Bold"/>
                <a:ea typeface="Ahkio Bold"/>
                <a:cs typeface="Ahkio Bold"/>
                <a:sym typeface="Ahkio Bold"/>
              </a:rPr>
              <a:t>How did it feel to express them through art?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9392400" y="7615800"/>
            <a:ext cx="741100" cy="681700"/>
          </a:xfrm>
          <a:custGeom>
            <a:avLst/>
            <a:gdLst/>
            <a:ahLst/>
            <a:cxnLst/>
            <a:rect l="l" t="t" r="r" b="b"/>
            <a:pathLst>
              <a:path w="741100" h="681700">
                <a:moveTo>
                  <a:pt x="741100" y="0"/>
                </a:moveTo>
                <a:lnTo>
                  <a:pt x="0" y="0"/>
                </a:lnTo>
                <a:lnTo>
                  <a:pt x="0" y="681700"/>
                </a:lnTo>
                <a:lnTo>
                  <a:pt x="741100" y="681700"/>
                </a:lnTo>
                <a:lnTo>
                  <a:pt x="741100" y="0"/>
                </a:lnTo>
                <a:close/>
              </a:path>
            </a:pathLst>
          </a:custGeom>
          <a:blipFill>
            <a:blip r:embed="rId11"/>
            <a:stretch>
              <a:fillRect l="-3" r="-3"/>
            </a:stretch>
          </a:blipFill>
        </p:spPr>
      </p:sp>
      <p:sp>
        <p:nvSpPr>
          <p:cNvPr id="13" name="Freeform 13"/>
          <p:cNvSpPr/>
          <p:nvPr/>
        </p:nvSpPr>
        <p:spPr>
          <a:xfrm rot="4243080">
            <a:off x="1043724" y="456668"/>
            <a:ext cx="1523000" cy="2742152"/>
          </a:xfrm>
          <a:custGeom>
            <a:avLst/>
            <a:gdLst/>
            <a:ahLst/>
            <a:cxnLst/>
            <a:rect l="l" t="t" r="r" b="b"/>
            <a:pathLst>
              <a:path w="1523000" h="2742152">
                <a:moveTo>
                  <a:pt x="0" y="0"/>
                </a:moveTo>
                <a:lnTo>
                  <a:pt x="1523000" y="0"/>
                </a:lnTo>
                <a:lnTo>
                  <a:pt x="1523000" y="2742152"/>
                </a:lnTo>
                <a:lnTo>
                  <a:pt x="0" y="2742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350850" y="7286252"/>
            <a:ext cx="832774" cy="1340800"/>
          </a:xfrm>
          <a:custGeom>
            <a:avLst/>
            <a:gdLst/>
            <a:ahLst/>
            <a:cxnLst/>
            <a:rect l="l" t="t" r="r" b="b"/>
            <a:pathLst>
              <a:path w="832774" h="1340800">
                <a:moveTo>
                  <a:pt x="832774" y="0"/>
                </a:moveTo>
                <a:lnTo>
                  <a:pt x="0" y="0"/>
                </a:lnTo>
                <a:lnTo>
                  <a:pt x="0" y="1340800"/>
                </a:lnTo>
                <a:lnTo>
                  <a:pt x="832774" y="1340800"/>
                </a:lnTo>
                <a:lnTo>
                  <a:pt x="832774" y="0"/>
                </a:lnTo>
                <a:close/>
              </a:path>
            </a:pathLst>
          </a:custGeom>
          <a:blipFill>
            <a:blip r:embed="rId13"/>
            <a:stretch>
              <a:fillRect t="-1" b="-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77664" y="6342972"/>
            <a:ext cx="2043500" cy="3909056"/>
          </a:xfrm>
          <a:custGeom>
            <a:avLst/>
            <a:gdLst/>
            <a:ahLst/>
            <a:cxnLst/>
            <a:rect l="l" t="t" r="r" b="b"/>
            <a:pathLst>
              <a:path w="2043500" h="3909056">
                <a:moveTo>
                  <a:pt x="0" y="0"/>
                </a:moveTo>
                <a:lnTo>
                  <a:pt x="2043500" y="0"/>
                </a:lnTo>
                <a:lnTo>
                  <a:pt x="2043500" y="3909056"/>
                </a:lnTo>
                <a:lnTo>
                  <a:pt x="0" y="39090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592</Words>
  <Application>Microsoft Office PowerPoint</Application>
  <PresentationFormat>Custom</PresentationFormat>
  <Paragraphs>78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Ahkio Bold</vt:lpstr>
      <vt:lpstr>Comic Sans</vt:lpstr>
      <vt:lpstr>Calibri</vt:lpstr>
      <vt:lpstr>Ahkio</vt:lpstr>
      <vt:lpstr>Comic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Arts for Stress Reduction - Exploring Art Therapy</dc:title>
  <cp:lastModifiedBy>Ana Chelu</cp:lastModifiedBy>
  <cp:revision>4</cp:revision>
  <dcterms:created xsi:type="dcterms:W3CDTF">2006-08-16T00:00:00Z</dcterms:created>
  <dcterms:modified xsi:type="dcterms:W3CDTF">2024-12-23T11:43:55Z</dcterms:modified>
  <dc:identifier>DAGVmsnycb0</dc:identifier>
</cp:coreProperties>
</file>